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handoutMasterIdLst>
    <p:handoutMasterId r:id="rId8"/>
  </p:handout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1C9A69-129E-4426-9194-5A8D288440F4}" v="578" dt="2023-09-02T02:43:29.2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2" autoAdjust="0"/>
    <p:restoredTop sz="94660"/>
  </p:normalViewPr>
  <p:slideViewPr>
    <p:cSldViewPr snapToGrid="0">
      <p:cViewPr varScale="1">
        <p:scale>
          <a:sx n="55" d="100"/>
          <a:sy n="55" d="100"/>
        </p:scale>
        <p:origin x="196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80" d="100"/>
          <a:sy n="80" d="100"/>
        </p:scale>
        <p:origin x="998" y="-222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d Kite" userId="4122a365f88f2a68" providerId="LiveId" clId="{E81C9A69-129E-4426-9194-5A8D288440F4}"/>
    <pc:docChg chg="custSel delSld modSld modHandout">
      <pc:chgData name="Red Kite" userId="4122a365f88f2a68" providerId="LiveId" clId="{E81C9A69-129E-4426-9194-5A8D288440F4}" dt="2023-09-02T02:43:29.265" v="767"/>
      <pc:docMkLst>
        <pc:docMk/>
      </pc:docMkLst>
      <pc:sldChg chg="modSp mod">
        <pc:chgData name="Red Kite" userId="4122a365f88f2a68" providerId="LiveId" clId="{E81C9A69-129E-4426-9194-5A8D288440F4}" dt="2023-09-02T02:28:49.761" v="136" actId="20577"/>
        <pc:sldMkLst>
          <pc:docMk/>
          <pc:sldMk cId="1506026736" sldId="256"/>
        </pc:sldMkLst>
        <pc:spChg chg="mod">
          <ac:chgData name="Red Kite" userId="4122a365f88f2a68" providerId="LiveId" clId="{E81C9A69-129E-4426-9194-5A8D288440F4}" dt="2023-09-02T02:28:49.761" v="136" actId="20577"/>
          <ac:spMkLst>
            <pc:docMk/>
            <pc:sldMk cId="1506026736" sldId="256"/>
            <ac:spMk id="2" creationId="{6830CD4A-119A-E1FB-720A-0ABCFF5859D0}"/>
          </ac:spMkLst>
        </pc:spChg>
      </pc:sldChg>
      <pc:sldChg chg="modSp mod modAnim">
        <pc:chgData name="Red Kite" userId="4122a365f88f2a68" providerId="LiveId" clId="{E81C9A69-129E-4426-9194-5A8D288440F4}" dt="2023-09-02T02:42:28.967" v="754"/>
        <pc:sldMkLst>
          <pc:docMk/>
          <pc:sldMk cId="1941278446" sldId="257"/>
        </pc:sldMkLst>
        <pc:spChg chg="mod">
          <ac:chgData name="Red Kite" userId="4122a365f88f2a68" providerId="LiveId" clId="{E81C9A69-129E-4426-9194-5A8D288440F4}" dt="2023-09-02T02:29:14.446" v="159" actId="20577"/>
          <ac:spMkLst>
            <pc:docMk/>
            <pc:sldMk cId="1941278446" sldId="257"/>
            <ac:spMk id="2" creationId="{04A220F3-0783-51B7-17B4-1432E130B2CF}"/>
          </ac:spMkLst>
        </pc:spChg>
        <pc:spChg chg="mod">
          <ac:chgData name="Red Kite" userId="4122a365f88f2a68" providerId="LiveId" clId="{E81C9A69-129E-4426-9194-5A8D288440F4}" dt="2023-09-02T02:42:24.843" v="753" actId="14100"/>
          <ac:spMkLst>
            <pc:docMk/>
            <pc:sldMk cId="1941278446" sldId="257"/>
            <ac:spMk id="3" creationId="{B6AF9002-1A5C-EE2E-D8C5-AB0BD7EA91A3}"/>
          </ac:spMkLst>
        </pc:spChg>
      </pc:sldChg>
      <pc:sldChg chg="modSp del mod">
        <pc:chgData name="Red Kite" userId="4122a365f88f2a68" providerId="LiveId" clId="{E81C9A69-129E-4426-9194-5A8D288440F4}" dt="2023-09-02T02:31:36.150" v="299" actId="47"/>
        <pc:sldMkLst>
          <pc:docMk/>
          <pc:sldMk cId="2445975702" sldId="258"/>
        </pc:sldMkLst>
        <pc:spChg chg="mod">
          <ac:chgData name="Red Kite" userId="4122a365f88f2a68" providerId="LiveId" clId="{E81C9A69-129E-4426-9194-5A8D288440F4}" dt="2023-09-02T02:29:24.436" v="160"/>
          <ac:spMkLst>
            <pc:docMk/>
            <pc:sldMk cId="2445975702" sldId="258"/>
            <ac:spMk id="2" creationId="{04A220F3-0783-51B7-17B4-1432E130B2CF}"/>
          </ac:spMkLst>
        </pc:spChg>
      </pc:sldChg>
      <pc:sldChg chg="delSp modSp mod delAnim modAnim">
        <pc:chgData name="Red Kite" userId="4122a365f88f2a68" providerId="LiveId" clId="{E81C9A69-129E-4426-9194-5A8D288440F4}" dt="2023-09-02T02:42:48.093" v="758"/>
        <pc:sldMkLst>
          <pc:docMk/>
          <pc:sldMk cId="782352868" sldId="259"/>
        </pc:sldMkLst>
        <pc:spChg chg="mod">
          <ac:chgData name="Red Kite" userId="4122a365f88f2a68" providerId="LiveId" clId="{E81C9A69-129E-4426-9194-5A8D288440F4}" dt="2023-09-02T02:29:29.044" v="161"/>
          <ac:spMkLst>
            <pc:docMk/>
            <pc:sldMk cId="782352868" sldId="259"/>
            <ac:spMk id="2" creationId="{04A220F3-0783-51B7-17B4-1432E130B2CF}"/>
          </ac:spMkLst>
        </pc:spChg>
        <pc:spChg chg="mod">
          <ac:chgData name="Red Kite" userId="4122a365f88f2a68" providerId="LiveId" clId="{E81C9A69-129E-4426-9194-5A8D288440F4}" dt="2023-09-02T02:35:07.254" v="509" actId="20577"/>
          <ac:spMkLst>
            <pc:docMk/>
            <pc:sldMk cId="782352868" sldId="259"/>
            <ac:spMk id="3" creationId="{B6AF9002-1A5C-EE2E-D8C5-AB0BD7EA91A3}"/>
          </ac:spMkLst>
        </pc:spChg>
        <pc:spChg chg="del">
          <ac:chgData name="Red Kite" userId="4122a365f88f2a68" providerId="LiveId" clId="{E81C9A69-129E-4426-9194-5A8D288440F4}" dt="2023-09-02T02:31:32.243" v="298" actId="478"/>
          <ac:spMkLst>
            <pc:docMk/>
            <pc:sldMk cId="782352868" sldId="259"/>
            <ac:spMk id="6" creationId="{5F561EA6-CE07-D882-08EA-866F76968DC7}"/>
          </ac:spMkLst>
        </pc:spChg>
      </pc:sldChg>
      <pc:sldChg chg="modSp mod modAnim">
        <pc:chgData name="Red Kite" userId="4122a365f88f2a68" providerId="LiveId" clId="{E81C9A69-129E-4426-9194-5A8D288440F4}" dt="2023-09-02T02:43:06.004" v="762"/>
        <pc:sldMkLst>
          <pc:docMk/>
          <pc:sldMk cId="1204999181" sldId="260"/>
        </pc:sldMkLst>
        <pc:spChg chg="mod">
          <ac:chgData name="Red Kite" userId="4122a365f88f2a68" providerId="LiveId" clId="{E81C9A69-129E-4426-9194-5A8D288440F4}" dt="2023-09-02T02:29:33.720" v="162"/>
          <ac:spMkLst>
            <pc:docMk/>
            <pc:sldMk cId="1204999181" sldId="260"/>
            <ac:spMk id="2" creationId="{04A220F3-0783-51B7-17B4-1432E130B2CF}"/>
          </ac:spMkLst>
        </pc:spChg>
        <pc:spChg chg="mod">
          <ac:chgData name="Red Kite" userId="4122a365f88f2a68" providerId="LiveId" clId="{E81C9A69-129E-4426-9194-5A8D288440F4}" dt="2023-09-02T02:34:57.999" v="503" actId="20577"/>
          <ac:spMkLst>
            <pc:docMk/>
            <pc:sldMk cId="1204999181" sldId="260"/>
            <ac:spMk id="3" creationId="{B6AF9002-1A5C-EE2E-D8C5-AB0BD7EA91A3}"/>
          </ac:spMkLst>
        </pc:spChg>
      </pc:sldChg>
      <pc:sldChg chg="modSp mod modAnim">
        <pc:chgData name="Red Kite" userId="4122a365f88f2a68" providerId="LiveId" clId="{E81C9A69-129E-4426-9194-5A8D288440F4}" dt="2023-09-02T02:43:29.265" v="767"/>
        <pc:sldMkLst>
          <pc:docMk/>
          <pc:sldMk cId="1946613093" sldId="261"/>
        </pc:sldMkLst>
        <pc:spChg chg="mod">
          <ac:chgData name="Red Kite" userId="4122a365f88f2a68" providerId="LiveId" clId="{E81C9A69-129E-4426-9194-5A8D288440F4}" dt="2023-09-02T02:29:38.464" v="163"/>
          <ac:spMkLst>
            <pc:docMk/>
            <pc:sldMk cId="1946613093" sldId="261"/>
            <ac:spMk id="2" creationId="{04A220F3-0783-51B7-17B4-1432E130B2CF}"/>
          </ac:spMkLst>
        </pc:spChg>
        <pc:spChg chg="mod">
          <ac:chgData name="Red Kite" userId="4122a365f88f2a68" providerId="LiveId" clId="{E81C9A69-129E-4426-9194-5A8D288440F4}" dt="2023-09-02T02:40:49.972" v="727" actId="207"/>
          <ac:spMkLst>
            <pc:docMk/>
            <pc:sldMk cId="1946613093" sldId="261"/>
            <ac:spMk id="3" creationId="{B6AF9002-1A5C-EE2E-D8C5-AB0BD7EA91A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8B6FEC3-32A4-A19D-13E6-A309DE994E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-23247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b="1" dirty="0"/>
              <a:t>Words Matter:</a:t>
            </a:r>
          </a:p>
          <a:p>
            <a:r>
              <a:rPr lang="en-US" b="1" dirty="0"/>
              <a:t>Top 10 Effective Documentation Strategies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928506-3613-5019-8C55-30FC96769A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67220-092D-4919-81F7-474F892B92BA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9C09BF-CBDD-0405-4204-DB1BC13A6C8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b="1" u="sng" dirty="0">
                <a:solidFill>
                  <a:srgbClr val="C00000"/>
                </a:solidFill>
              </a:rPr>
              <a:t>www.RedKiteRising.com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7D04E6-B84B-90EE-C50C-3E75C044E6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8E6B3E-3952-47A2-9EF0-226F8AD55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814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6"/>
          <p:cNvSpPr/>
          <p:nvPr/>
        </p:nvSpPr>
        <p:spPr bwMode="auto">
          <a:xfrm>
            <a:off x="984250" y="-4763"/>
            <a:ext cx="1063625" cy="2782888"/>
          </a:xfrm>
          <a:custGeom>
            <a:avLst/>
            <a:gdLst/>
            <a:ahLst/>
            <a:cxnLst/>
            <a:rect l="0" t="0" r="r" b="b"/>
            <a:pathLst>
              <a:path w="670" h="1753">
                <a:moveTo>
                  <a:pt x="0" y="1696"/>
                </a:moveTo>
                <a:lnTo>
                  <a:pt x="225" y="1753"/>
                </a:lnTo>
                <a:lnTo>
                  <a:pt x="670" y="0"/>
                </a:lnTo>
                <a:lnTo>
                  <a:pt x="430" y="0"/>
                </a:lnTo>
                <a:lnTo>
                  <a:pt x="0" y="16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23" name="Freeform 7"/>
          <p:cNvSpPr/>
          <p:nvPr/>
        </p:nvSpPr>
        <p:spPr bwMode="auto">
          <a:xfrm>
            <a:off x="546100" y="-4763"/>
            <a:ext cx="1035050" cy="2673350"/>
          </a:xfrm>
          <a:custGeom>
            <a:avLst/>
            <a:gdLst/>
            <a:ahLst/>
            <a:cxnLst/>
            <a:rect l="0" t="0" r="r" b="b"/>
            <a:pathLst>
              <a:path w="652" h="1684">
                <a:moveTo>
                  <a:pt x="225" y="1684"/>
                </a:moveTo>
                <a:lnTo>
                  <a:pt x="652" y="0"/>
                </a:lnTo>
                <a:lnTo>
                  <a:pt x="411" y="0"/>
                </a:lnTo>
                <a:lnTo>
                  <a:pt x="0" y="1627"/>
                </a:lnTo>
                <a:lnTo>
                  <a:pt x="219" y="1681"/>
                </a:lnTo>
                <a:lnTo>
                  <a:pt x="225" y="1684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</p:sp>
      <p:sp>
        <p:nvSpPr>
          <p:cNvPr id="24" name="Freeform 9"/>
          <p:cNvSpPr/>
          <p:nvPr/>
        </p:nvSpPr>
        <p:spPr bwMode="auto">
          <a:xfrm>
            <a:off x="546100" y="2582862"/>
            <a:ext cx="2693987" cy="4275138"/>
          </a:xfrm>
          <a:custGeom>
            <a:avLst/>
            <a:gdLst/>
            <a:ahLst/>
            <a:cxnLst/>
            <a:rect l="0" t="0" r="r" b="b"/>
            <a:pathLst>
              <a:path w="1697" h="2693">
                <a:moveTo>
                  <a:pt x="0" y="0"/>
                </a:moveTo>
                <a:lnTo>
                  <a:pt x="1622" y="2693"/>
                </a:lnTo>
                <a:lnTo>
                  <a:pt x="1697" y="2693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</p:sp>
      <p:sp>
        <p:nvSpPr>
          <p:cNvPr id="25" name="Freeform 10"/>
          <p:cNvSpPr/>
          <p:nvPr/>
        </p:nvSpPr>
        <p:spPr bwMode="auto">
          <a:xfrm>
            <a:off x="989012" y="2692400"/>
            <a:ext cx="3332162" cy="4165600"/>
          </a:xfrm>
          <a:custGeom>
            <a:avLst/>
            <a:gdLst/>
            <a:ahLst/>
            <a:cxnLst/>
            <a:rect l="0" t="0" r="r" b="b"/>
            <a:pathLst>
              <a:path w="2099" h="2624">
                <a:moveTo>
                  <a:pt x="2099" y="2624"/>
                </a:moveTo>
                <a:lnTo>
                  <a:pt x="0" y="0"/>
                </a:lnTo>
                <a:lnTo>
                  <a:pt x="2021" y="2624"/>
                </a:lnTo>
                <a:lnTo>
                  <a:pt x="2099" y="262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</p:sp>
      <p:sp>
        <p:nvSpPr>
          <p:cNvPr id="26" name="Freeform 11"/>
          <p:cNvSpPr/>
          <p:nvPr/>
        </p:nvSpPr>
        <p:spPr bwMode="auto">
          <a:xfrm>
            <a:off x="984250" y="2687637"/>
            <a:ext cx="4576762" cy="4170363"/>
          </a:xfrm>
          <a:custGeom>
            <a:avLst/>
            <a:gdLst/>
            <a:ahLst/>
            <a:cxnLst/>
            <a:rect l="0" t="0" r="r" b="b"/>
            <a:pathLst>
              <a:path w="2883" h="2627">
                <a:moveTo>
                  <a:pt x="0" y="0"/>
                </a:moveTo>
                <a:lnTo>
                  <a:pt x="3" y="3"/>
                </a:lnTo>
                <a:lnTo>
                  <a:pt x="2102" y="2627"/>
                </a:lnTo>
                <a:lnTo>
                  <a:pt x="2883" y="2627"/>
                </a:lnTo>
                <a:lnTo>
                  <a:pt x="225" y="5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sp>
        <p:nvSpPr>
          <p:cNvPr id="27" name="Freeform 12"/>
          <p:cNvSpPr/>
          <p:nvPr/>
        </p:nvSpPr>
        <p:spPr bwMode="auto">
          <a:xfrm>
            <a:off x="546100" y="2578100"/>
            <a:ext cx="3584575" cy="4279900"/>
          </a:xfrm>
          <a:custGeom>
            <a:avLst/>
            <a:gdLst/>
            <a:ahLst/>
            <a:cxnLst/>
            <a:rect l="0" t="0" r="r" b="b"/>
            <a:pathLst>
              <a:path w="2258" h="2696">
                <a:moveTo>
                  <a:pt x="2258" y="2696"/>
                </a:moveTo>
                <a:lnTo>
                  <a:pt x="264" y="111"/>
                </a:lnTo>
                <a:lnTo>
                  <a:pt x="228" y="60"/>
                </a:lnTo>
                <a:lnTo>
                  <a:pt x="225" y="57"/>
                </a:lnTo>
                <a:lnTo>
                  <a:pt x="0" y="0"/>
                </a:lnTo>
                <a:lnTo>
                  <a:pt x="0" y="3"/>
                </a:lnTo>
                <a:lnTo>
                  <a:pt x="1697" y="2696"/>
                </a:lnTo>
                <a:lnTo>
                  <a:pt x="2258" y="269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 descr="A profile of a person's head&#10;&#10;Description automatically generated">
            <a:extLst>
              <a:ext uri="{FF2B5EF4-FFF2-40B4-BE49-F238E27FC236}">
                <a16:creationId xmlns:a16="http://schemas.microsoft.com/office/drawing/2014/main" id="{59111F9D-D7AE-8CC2-5978-B7E122D2AE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9171" y="5637750"/>
            <a:ext cx="473602" cy="947204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7E8179E-A3E6-1FD8-6C54-25B0AAD751F2}"/>
              </a:ext>
            </a:extLst>
          </p:cNvPr>
          <p:cNvSpPr txBox="1">
            <a:spLocks/>
          </p:cNvSpPr>
          <p:nvPr userDrawn="1"/>
        </p:nvSpPr>
        <p:spPr>
          <a:xfrm>
            <a:off x="4374498" y="5756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i="0" kern="120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www.RedKiteRising.com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848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087D-61EF-47E1-BE4F-92F6B838379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2A9D110-14BD-4F1C-3838-B1DEF2A88C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 i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www.RedKiteRising.com</a:t>
            </a:r>
          </a:p>
        </p:txBody>
      </p:sp>
    </p:spTree>
    <p:extLst>
      <p:ext uri="{BB962C8B-B14F-4D97-AF65-F5344CB8AC3E}">
        <p14:creationId xmlns:p14="http://schemas.microsoft.com/office/powerpoint/2010/main" val="3382155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087D-61EF-47E1-BE4F-92F6B83837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783E243-9E56-3334-8B1C-EC238704F7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 i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www.RedKiteRising.com</a:t>
            </a:r>
          </a:p>
        </p:txBody>
      </p:sp>
    </p:spTree>
    <p:extLst>
      <p:ext uri="{BB962C8B-B14F-4D97-AF65-F5344CB8AC3E}">
        <p14:creationId xmlns:p14="http://schemas.microsoft.com/office/powerpoint/2010/main" val="2984456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087D-61EF-47E1-BE4F-92F6B83837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94626F5-DC6B-1505-A3AE-10D3175DD4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 i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www.RedKiteRising.com</a:t>
            </a:r>
          </a:p>
        </p:txBody>
      </p:sp>
    </p:spTree>
    <p:extLst>
      <p:ext uri="{BB962C8B-B14F-4D97-AF65-F5344CB8AC3E}">
        <p14:creationId xmlns:p14="http://schemas.microsoft.com/office/powerpoint/2010/main" val="421752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087D-61EF-47E1-BE4F-92F6B83837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93157E2-D845-0BBC-3CAA-FB6D42DA9D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 i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www.RedKiteRising.com</a:t>
            </a:r>
          </a:p>
        </p:txBody>
      </p:sp>
    </p:spTree>
    <p:extLst>
      <p:ext uri="{BB962C8B-B14F-4D97-AF65-F5344CB8AC3E}">
        <p14:creationId xmlns:p14="http://schemas.microsoft.com/office/powerpoint/2010/main" val="1683682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087D-61EF-47E1-BE4F-92F6B83837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5C2560A-0386-03FA-CEB5-B709F0EE98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 i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www.RedKiteRising.com</a:t>
            </a:r>
          </a:p>
        </p:txBody>
      </p:sp>
    </p:spTree>
    <p:extLst>
      <p:ext uri="{BB962C8B-B14F-4D97-AF65-F5344CB8AC3E}">
        <p14:creationId xmlns:p14="http://schemas.microsoft.com/office/powerpoint/2010/main" val="34992334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087D-61EF-47E1-BE4F-92F6B83837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9D156DD-B8E3-AE16-C7AC-59133F6FC5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 i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www.RedKiteRising.com</a:t>
            </a:r>
          </a:p>
        </p:txBody>
      </p:sp>
    </p:spTree>
    <p:extLst>
      <p:ext uri="{BB962C8B-B14F-4D97-AF65-F5344CB8AC3E}">
        <p14:creationId xmlns:p14="http://schemas.microsoft.com/office/powerpoint/2010/main" val="70901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087D-61EF-47E1-BE4F-92F6B83837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A62FC21-6A9B-0795-8C7C-E339344ECF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 i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www.RedKiteRising.com</a:t>
            </a:r>
          </a:p>
        </p:txBody>
      </p:sp>
    </p:spTree>
    <p:extLst>
      <p:ext uri="{BB962C8B-B14F-4D97-AF65-F5344CB8AC3E}">
        <p14:creationId xmlns:p14="http://schemas.microsoft.com/office/powerpoint/2010/main" val="30572350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087D-61EF-47E1-BE4F-92F6B83837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0744CCE-0DEC-37BE-EFF9-AB6FF61260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 i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www.RedKiteRising.com</a:t>
            </a:r>
          </a:p>
        </p:txBody>
      </p:sp>
    </p:spTree>
    <p:extLst>
      <p:ext uri="{BB962C8B-B14F-4D97-AF65-F5344CB8AC3E}">
        <p14:creationId xmlns:p14="http://schemas.microsoft.com/office/powerpoint/2010/main" val="141237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9E9087D-61EF-47E1-BE4F-92F6B83837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52BEE7F-7370-A236-9FCB-D0F75BD889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 i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www.RedKiteRising.com</a:t>
            </a:r>
          </a:p>
        </p:txBody>
      </p:sp>
    </p:spTree>
    <p:extLst>
      <p:ext uri="{BB962C8B-B14F-4D97-AF65-F5344CB8AC3E}">
        <p14:creationId xmlns:p14="http://schemas.microsoft.com/office/powerpoint/2010/main" val="64862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087D-61EF-47E1-BE4F-92F6B83837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606AC3E-4BD4-5351-55F0-5C5AEE89C5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 i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www.RedKiteRising.com</a:t>
            </a:r>
          </a:p>
        </p:txBody>
      </p:sp>
    </p:spTree>
    <p:extLst>
      <p:ext uri="{BB962C8B-B14F-4D97-AF65-F5344CB8AC3E}">
        <p14:creationId xmlns:p14="http://schemas.microsoft.com/office/powerpoint/2010/main" val="300173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087D-61EF-47E1-BE4F-92F6B838379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745CBB-B963-D9C4-58EC-5A2E25B8FE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 i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www.RedKiteRising.com</a:t>
            </a:r>
          </a:p>
        </p:txBody>
      </p:sp>
    </p:spTree>
    <p:extLst>
      <p:ext uri="{BB962C8B-B14F-4D97-AF65-F5344CB8AC3E}">
        <p14:creationId xmlns:p14="http://schemas.microsoft.com/office/powerpoint/2010/main" val="1223585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087D-61EF-47E1-BE4F-92F6B838379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E04DDEC-B90E-C4FE-F355-7B041FDDC96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 i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www.RedKiteRising.com</a:t>
            </a:r>
          </a:p>
        </p:txBody>
      </p:sp>
    </p:spTree>
    <p:extLst>
      <p:ext uri="{BB962C8B-B14F-4D97-AF65-F5344CB8AC3E}">
        <p14:creationId xmlns:p14="http://schemas.microsoft.com/office/powerpoint/2010/main" val="3331852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087D-61EF-47E1-BE4F-92F6B838379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9F376BB-53E2-FE1C-F667-DCE4CD9212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 i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www.RedKiteRising.com</a:t>
            </a:r>
          </a:p>
        </p:txBody>
      </p:sp>
    </p:spTree>
    <p:extLst>
      <p:ext uri="{BB962C8B-B14F-4D97-AF65-F5344CB8AC3E}">
        <p14:creationId xmlns:p14="http://schemas.microsoft.com/office/powerpoint/2010/main" val="299542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087D-61EF-47E1-BE4F-92F6B838379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15F88D-4047-9840-0E60-413E826EFE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 i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www.RedKiteRising.com</a:t>
            </a:r>
          </a:p>
        </p:txBody>
      </p:sp>
    </p:spTree>
    <p:extLst>
      <p:ext uri="{BB962C8B-B14F-4D97-AF65-F5344CB8AC3E}">
        <p14:creationId xmlns:p14="http://schemas.microsoft.com/office/powerpoint/2010/main" val="244988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087D-61EF-47E1-BE4F-92F6B838379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073D042-BFB6-E82C-20DD-AD6DF504A9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 i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www.RedKiteRising.com</a:t>
            </a:r>
          </a:p>
        </p:txBody>
      </p:sp>
    </p:spTree>
    <p:extLst>
      <p:ext uri="{BB962C8B-B14F-4D97-AF65-F5344CB8AC3E}">
        <p14:creationId xmlns:p14="http://schemas.microsoft.com/office/powerpoint/2010/main" val="1920132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087D-61EF-47E1-BE4F-92F6B838379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5E62547-94CC-42FF-DDE8-5FB398F96D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 i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www.RedKiteRising.com</a:t>
            </a:r>
          </a:p>
        </p:txBody>
      </p:sp>
    </p:spTree>
    <p:extLst>
      <p:ext uri="{BB962C8B-B14F-4D97-AF65-F5344CB8AC3E}">
        <p14:creationId xmlns:p14="http://schemas.microsoft.com/office/powerpoint/2010/main" val="1265715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 profile of a person's head&#10;&#10;Description automatically generated">
            <a:extLst>
              <a:ext uri="{FF2B5EF4-FFF2-40B4-BE49-F238E27FC236}">
                <a16:creationId xmlns:a16="http://schemas.microsoft.com/office/drawing/2014/main" id="{4B007B07-B28F-F65B-A15B-52AC618E15B1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2445" y="5652141"/>
            <a:ext cx="420046" cy="840092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 i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www.RedKiteRising.com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9E9087D-61EF-47E1-BE4F-92F6B8383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66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Jennifer@redkiterising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0CD4A-119A-E1FB-720A-0ABCFF585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32298" y="977444"/>
            <a:ext cx="9057535" cy="2616199"/>
          </a:xfrm>
        </p:spPr>
        <p:txBody>
          <a:bodyPr>
            <a:normAutofit/>
          </a:bodyPr>
          <a:lstStyle/>
          <a:p>
            <a:pPr algn="ctr"/>
            <a:r>
              <a:rPr lang="en-US" sz="5400" b="1" cap="small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Words Matter:</a:t>
            </a:r>
            <a:br>
              <a:rPr lang="en-US" sz="5400" b="1" cap="small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 10 Effective Documentation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585115-59B5-B5B4-21C0-667515AD8004}"/>
              </a:ext>
            </a:extLst>
          </p:cNvPr>
          <p:cNvSpPr txBox="1"/>
          <p:nvPr/>
        </p:nvSpPr>
        <p:spPr>
          <a:xfrm>
            <a:off x="5234651" y="4045352"/>
            <a:ext cx="3252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Jennifer Bouman-Steagall</a:t>
            </a:r>
          </a:p>
          <a:p>
            <a:pPr algn="ctr"/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 </a:t>
            </a:r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Kite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Employment Law</a:t>
            </a:r>
          </a:p>
        </p:txBody>
      </p:sp>
    </p:spTree>
    <p:extLst>
      <p:ext uri="{BB962C8B-B14F-4D97-AF65-F5344CB8AC3E}">
        <p14:creationId xmlns:p14="http://schemas.microsoft.com/office/powerpoint/2010/main" val="1506026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220F3-0783-51B7-17B4-1432E130B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130214"/>
            <a:ext cx="10018713" cy="1752599"/>
          </a:xfrm>
        </p:spPr>
        <p:txBody>
          <a:bodyPr>
            <a:normAutofit/>
          </a:bodyPr>
          <a:lstStyle/>
          <a:p>
            <a:r>
              <a:rPr lang="en-US" sz="4400" b="1" cap="small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 10 Documentation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F9002-1A5C-EE2E-D8C5-AB0BD7EA9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7185" y="1956128"/>
            <a:ext cx="9575838" cy="4357862"/>
          </a:xfrm>
        </p:spPr>
        <p:txBody>
          <a:bodyPr>
            <a:normAutofit/>
          </a:bodyPr>
          <a:lstStyle/>
          <a:p>
            <a:pPr marL="742950" indent="-742950">
              <a:spcBef>
                <a:spcPts val="1200"/>
              </a:spcBef>
              <a:spcAft>
                <a:spcPts val="1800"/>
              </a:spcAft>
              <a:buFont typeface="+mj-lt"/>
              <a:buAutoNum type="arabicParenR"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It’s Not a Crisis</a:t>
            </a:r>
            <a:endParaRPr lang="en-US" sz="3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spcBef>
                <a:spcPts val="1200"/>
              </a:spcBef>
              <a:spcAft>
                <a:spcPts val="1800"/>
              </a:spcAft>
              <a:buFont typeface="+mj-lt"/>
              <a:buAutoNum type="arabicParenR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Your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spcBef>
                <a:spcPts val="1200"/>
              </a:spcBef>
              <a:spcAft>
                <a:spcPts val="1800"/>
              </a:spcAft>
              <a:buFont typeface="+mj-lt"/>
              <a:buAutoNum type="arabicParenR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a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Shared Vision</a:t>
            </a:r>
          </a:p>
          <a:p>
            <a:pPr marL="742950" indent="-742950">
              <a:spcBef>
                <a:spcPts val="1200"/>
              </a:spcBef>
              <a:spcAft>
                <a:spcPts val="1800"/>
              </a:spcAft>
              <a:buFont typeface="+mj-lt"/>
              <a:buAutoNum type="arabicParenR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Breadcrumbs</a:t>
            </a:r>
          </a:p>
          <a:p>
            <a:pPr marL="742950" indent="-742950">
              <a:spcBef>
                <a:spcPts val="1200"/>
              </a:spcBef>
              <a:buAutoNum type="arabicPeriod"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678603-88BD-363E-DB2A-A33AF102D29F}"/>
              </a:ext>
            </a:extLst>
          </p:cNvPr>
          <p:cNvSpPr/>
          <p:nvPr/>
        </p:nvSpPr>
        <p:spPr>
          <a:xfrm>
            <a:off x="2928395" y="1371600"/>
            <a:ext cx="7135792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27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220F3-0783-51B7-17B4-1432E130B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130214"/>
            <a:ext cx="10018713" cy="1752599"/>
          </a:xfrm>
        </p:spPr>
        <p:txBody>
          <a:bodyPr>
            <a:normAutofit/>
          </a:bodyPr>
          <a:lstStyle/>
          <a:p>
            <a:r>
              <a:rPr lang="en-US" sz="4400" b="1" cap="small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 10 Documentation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F9002-1A5C-EE2E-D8C5-AB0BD7EA9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7185" y="1882813"/>
            <a:ext cx="9575838" cy="3354731"/>
          </a:xfrm>
        </p:spPr>
        <p:txBody>
          <a:bodyPr>
            <a:normAutofit/>
          </a:bodyPr>
          <a:lstStyle/>
          <a:p>
            <a:pPr marL="742950" indent="-742950">
              <a:spcBef>
                <a:spcPts val="1200"/>
              </a:spcBef>
              <a:spcAft>
                <a:spcPts val="1800"/>
              </a:spcAft>
              <a:buFont typeface="+mj-lt"/>
              <a:buAutoNum type="arabicParenR" startAt="5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 Your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Audience</a:t>
            </a:r>
            <a:endParaRPr lang="en-US" sz="3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spcBef>
                <a:spcPts val="1200"/>
              </a:spcBef>
              <a:spcAft>
                <a:spcPts val="1800"/>
              </a:spcAft>
              <a:buFont typeface="+mj-lt"/>
              <a:buAutoNum type="arabicParenR" startAt="5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Avoid Creating “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Exhibit A”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spcBef>
                <a:spcPts val="1200"/>
              </a:spcBef>
              <a:spcAft>
                <a:spcPts val="1800"/>
              </a:spcAft>
              <a:buFont typeface="+mj-lt"/>
              <a:buAutoNum type="arabicParenR" startAt="5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Pass =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Write, Don’t Think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678603-88BD-363E-DB2A-A33AF102D29F}"/>
              </a:ext>
            </a:extLst>
          </p:cNvPr>
          <p:cNvSpPr/>
          <p:nvPr/>
        </p:nvSpPr>
        <p:spPr>
          <a:xfrm>
            <a:off x="2928395" y="1371600"/>
            <a:ext cx="7135792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352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220F3-0783-51B7-17B4-1432E130B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130214"/>
            <a:ext cx="10018713" cy="1752599"/>
          </a:xfrm>
        </p:spPr>
        <p:txBody>
          <a:bodyPr>
            <a:normAutofit/>
          </a:bodyPr>
          <a:lstStyle/>
          <a:p>
            <a:r>
              <a:rPr lang="en-US" sz="4400" b="1" cap="small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 10 Documentation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F9002-1A5C-EE2E-D8C5-AB0BD7EA9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533645"/>
            <a:ext cx="9575838" cy="4097439"/>
          </a:xfrm>
        </p:spPr>
        <p:txBody>
          <a:bodyPr>
            <a:normAutofit/>
          </a:bodyPr>
          <a:lstStyle/>
          <a:p>
            <a:pPr marL="742950" indent="-742950">
              <a:spcBef>
                <a:spcPts val="1200"/>
              </a:spcBef>
              <a:spcAft>
                <a:spcPts val="1800"/>
              </a:spcAft>
              <a:buFont typeface="+mj-lt"/>
              <a:buAutoNum type="arabicParenR" startAt="8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Emotions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 of It</a:t>
            </a:r>
          </a:p>
          <a:p>
            <a:pPr marL="742950" indent="-742950">
              <a:spcBef>
                <a:spcPts val="1200"/>
              </a:spcBef>
              <a:spcAft>
                <a:spcPts val="3000"/>
              </a:spcAft>
              <a:buFont typeface="+mj-lt"/>
              <a:buAutoNum type="arabicParenR" startAt="8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Exact Quotations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spcBef>
                <a:spcPts val="1200"/>
              </a:spcBef>
              <a:spcAft>
                <a:spcPts val="1800"/>
              </a:spcAft>
              <a:buFont typeface="+mj-lt"/>
              <a:buAutoNum type="arabicParenR" startAt="10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Avoid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Protected Class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US" sz="3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678603-88BD-363E-DB2A-A33AF102D29F}"/>
              </a:ext>
            </a:extLst>
          </p:cNvPr>
          <p:cNvSpPr/>
          <p:nvPr/>
        </p:nvSpPr>
        <p:spPr>
          <a:xfrm>
            <a:off x="2928395" y="1371600"/>
            <a:ext cx="7135792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99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220F3-0783-51B7-17B4-1432E130B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130214"/>
            <a:ext cx="10018713" cy="1752599"/>
          </a:xfrm>
        </p:spPr>
        <p:txBody>
          <a:bodyPr>
            <a:normAutofit/>
          </a:bodyPr>
          <a:lstStyle/>
          <a:p>
            <a:r>
              <a:rPr lang="en-US" sz="4400" b="1" cap="small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 10 Documentation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F9002-1A5C-EE2E-D8C5-AB0BD7EA9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533645"/>
            <a:ext cx="9575838" cy="4574894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spcAft>
                <a:spcPts val="1800"/>
              </a:spcAft>
              <a:buNone/>
            </a:pPr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Tip #1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Create safe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white space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doodles</a:t>
            </a:r>
          </a:p>
          <a:p>
            <a:pPr marL="0" indent="0">
              <a:spcBef>
                <a:spcPts val="1200"/>
              </a:spcBef>
              <a:spcAft>
                <a:spcPts val="1800"/>
              </a:spcAft>
              <a:buNone/>
            </a:pPr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Tip #2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Hot Potato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Dr.’s notes</a:t>
            </a:r>
          </a:p>
          <a:p>
            <a:pPr marL="0" indent="0">
              <a:spcBef>
                <a:spcPts val="1200"/>
              </a:spcBef>
              <a:spcAft>
                <a:spcPts val="1800"/>
              </a:spcAft>
              <a:buNone/>
            </a:pPr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Tip #3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Document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verbal/oral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warnings</a:t>
            </a:r>
          </a:p>
          <a:p>
            <a:pPr marL="0" indent="0">
              <a:spcBef>
                <a:spcPts val="1200"/>
              </a:spcBef>
              <a:spcAft>
                <a:spcPts val="1800"/>
              </a:spcAft>
              <a:buNone/>
            </a:pPr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Tip #4: 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May Not Be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 Late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36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678603-88BD-363E-DB2A-A33AF102D29F}"/>
              </a:ext>
            </a:extLst>
          </p:cNvPr>
          <p:cNvSpPr/>
          <p:nvPr/>
        </p:nvSpPr>
        <p:spPr>
          <a:xfrm>
            <a:off x="2928395" y="1371600"/>
            <a:ext cx="7135792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1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0CD4A-119A-E1FB-720A-0ABCFF585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32298" y="977445"/>
            <a:ext cx="9057535" cy="1534262"/>
          </a:xfrm>
        </p:spPr>
        <p:txBody>
          <a:bodyPr>
            <a:normAutofit/>
          </a:bodyPr>
          <a:lstStyle/>
          <a:p>
            <a:pPr algn="ctr"/>
            <a:r>
              <a:rPr lang="en-US" sz="7200" b="1" cap="small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You!</a:t>
            </a:r>
            <a:endParaRPr lang="en-US" sz="7200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585115-59B5-B5B4-21C0-667515AD8004}"/>
              </a:ext>
            </a:extLst>
          </p:cNvPr>
          <p:cNvSpPr txBox="1"/>
          <p:nvPr/>
        </p:nvSpPr>
        <p:spPr>
          <a:xfrm>
            <a:off x="4169778" y="2837660"/>
            <a:ext cx="54777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Jennifer Bouman-Steagall</a:t>
            </a:r>
          </a:p>
          <a:p>
            <a:pPr algn="ctr"/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 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Kite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Employment Law</a:t>
            </a:r>
            <a:b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Jennifer@redkiterising.com</a:t>
            </a:r>
            <a:b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503.704.4991</a:t>
            </a:r>
          </a:p>
        </p:txBody>
      </p:sp>
    </p:spTree>
    <p:extLst>
      <p:ext uri="{BB962C8B-B14F-4D97-AF65-F5344CB8AC3E}">
        <p14:creationId xmlns:p14="http://schemas.microsoft.com/office/powerpoint/2010/main" val="28467858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90</TotalTime>
  <Words>136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Corbel</vt:lpstr>
      <vt:lpstr>Times New Roman</vt:lpstr>
      <vt:lpstr>Parallax</vt:lpstr>
      <vt:lpstr>Words Matter: Top 10 Effective Documentation Strategies</vt:lpstr>
      <vt:lpstr>Top 10 Documentation Strategies</vt:lpstr>
      <vt:lpstr>Top 10 Documentation Strategies</vt:lpstr>
      <vt:lpstr>Top 10 Documentation Strategies</vt:lpstr>
      <vt:lpstr>Top 10 Documentation Strategies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Red Kite</dc:creator>
  <cp:lastModifiedBy>Red Kite</cp:lastModifiedBy>
  <cp:revision>3</cp:revision>
  <dcterms:created xsi:type="dcterms:W3CDTF">2023-09-01T02:57:27Z</dcterms:created>
  <dcterms:modified xsi:type="dcterms:W3CDTF">2023-09-02T02:43:31Z</dcterms:modified>
</cp:coreProperties>
</file>