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1C9A69-129E-4426-9194-5A8D288440F4}" v="578" dt="2023-09-02T02:43:29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2" autoAdjust="0"/>
    <p:restoredTop sz="94660"/>
  </p:normalViewPr>
  <p:slideViewPr>
    <p:cSldViewPr snapToGrid="0">
      <p:cViewPr varScale="1">
        <p:scale>
          <a:sx n="55" d="100"/>
          <a:sy n="55" d="100"/>
        </p:scale>
        <p:origin x="19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998" y="-22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d Kite" userId="4122a365f88f2a68" providerId="LiveId" clId="{E81C9A69-129E-4426-9194-5A8D288440F4}"/>
    <pc:docChg chg="custSel delSld modSld modHandout">
      <pc:chgData name="Red Kite" userId="4122a365f88f2a68" providerId="LiveId" clId="{E81C9A69-129E-4426-9194-5A8D288440F4}" dt="2023-09-02T02:43:29.265" v="767"/>
      <pc:docMkLst>
        <pc:docMk/>
      </pc:docMkLst>
      <pc:sldChg chg="modSp mod">
        <pc:chgData name="Red Kite" userId="4122a365f88f2a68" providerId="LiveId" clId="{E81C9A69-129E-4426-9194-5A8D288440F4}" dt="2023-09-02T02:28:49.761" v="136" actId="20577"/>
        <pc:sldMkLst>
          <pc:docMk/>
          <pc:sldMk cId="1506026736" sldId="256"/>
        </pc:sldMkLst>
        <pc:spChg chg="mod">
          <ac:chgData name="Red Kite" userId="4122a365f88f2a68" providerId="LiveId" clId="{E81C9A69-129E-4426-9194-5A8D288440F4}" dt="2023-09-02T02:28:49.761" v="136" actId="20577"/>
          <ac:spMkLst>
            <pc:docMk/>
            <pc:sldMk cId="1506026736" sldId="256"/>
            <ac:spMk id="2" creationId="{6830CD4A-119A-E1FB-720A-0ABCFF5859D0}"/>
          </ac:spMkLst>
        </pc:spChg>
      </pc:sldChg>
      <pc:sldChg chg="modSp mod modAnim">
        <pc:chgData name="Red Kite" userId="4122a365f88f2a68" providerId="LiveId" clId="{E81C9A69-129E-4426-9194-5A8D288440F4}" dt="2023-09-02T02:42:28.967" v="754"/>
        <pc:sldMkLst>
          <pc:docMk/>
          <pc:sldMk cId="1941278446" sldId="257"/>
        </pc:sldMkLst>
        <pc:spChg chg="mod">
          <ac:chgData name="Red Kite" userId="4122a365f88f2a68" providerId="LiveId" clId="{E81C9A69-129E-4426-9194-5A8D288440F4}" dt="2023-09-02T02:29:14.446" v="159" actId="20577"/>
          <ac:spMkLst>
            <pc:docMk/>
            <pc:sldMk cId="1941278446" sldId="257"/>
            <ac:spMk id="2" creationId="{04A220F3-0783-51B7-17B4-1432E130B2CF}"/>
          </ac:spMkLst>
        </pc:spChg>
        <pc:spChg chg="mod">
          <ac:chgData name="Red Kite" userId="4122a365f88f2a68" providerId="LiveId" clId="{E81C9A69-129E-4426-9194-5A8D288440F4}" dt="2023-09-02T02:42:24.843" v="753" actId="14100"/>
          <ac:spMkLst>
            <pc:docMk/>
            <pc:sldMk cId="1941278446" sldId="257"/>
            <ac:spMk id="3" creationId="{B6AF9002-1A5C-EE2E-D8C5-AB0BD7EA91A3}"/>
          </ac:spMkLst>
        </pc:spChg>
      </pc:sldChg>
      <pc:sldChg chg="modSp del mod">
        <pc:chgData name="Red Kite" userId="4122a365f88f2a68" providerId="LiveId" clId="{E81C9A69-129E-4426-9194-5A8D288440F4}" dt="2023-09-02T02:31:36.150" v="299" actId="47"/>
        <pc:sldMkLst>
          <pc:docMk/>
          <pc:sldMk cId="2445975702" sldId="258"/>
        </pc:sldMkLst>
        <pc:spChg chg="mod">
          <ac:chgData name="Red Kite" userId="4122a365f88f2a68" providerId="LiveId" clId="{E81C9A69-129E-4426-9194-5A8D288440F4}" dt="2023-09-02T02:29:24.436" v="160"/>
          <ac:spMkLst>
            <pc:docMk/>
            <pc:sldMk cId="2445975702" sldId="258"/>
            <ac:spMk id="2" creationId="{04A220F3-0783-51B7-17B4-1432E130B2CF}"/>
          </ac:spMkLst>
        </pc:spChg>
      </pc:sldChg>
      <pc:sldChg chg="delSp modSp mod delAnim modAnim">
        <pc:chgData name="Red Kite" userId="4122a365f88f2a68" providerId="LiveId" clId="{E81C9A69-129E-4426-9194-5A8D288440F4}" dt="2023-09-02T02:42:48.093" v="758"/>
        <pc:sldMkLst>
          <pc:docMk/>
          <pc:sldMk cId="782352868" sldId="259"/>
        </pc:sldMkLst>
        <pc:spChg chg="mod">
          <ac:chgData name="Red Kite" userId="4122a365f88f2a68" providerId="LiveId" clId="{E81C9A69-129E-4426-9194-5A8D288440F4}" dt="2023-09-02T02:29:29.044" v="161"/>
          <ac:spMkLst>
            <pc:docMk/>
            <pc:sldMk cId="782352868" sldId="259"/>
            <ac:spMk id="2" creationId="{04A220F3-0783-51B7-17B4-1432E130B2CF}"/>
          </ac:spMkLst>
        </pc:spChg>
        <pc:spChg chg="mod">
          <ac:chgData name="Red Kite" userId="4122a365f88f2a68" providerId="LiveId" clId="{E81C9A69-129E-4426-9194-5A8D288440F4}" dt="2023-09-02T02:35:07.254" v="509" actId="20577"/>
          <ac:spMkLst>
            <pc:docMk/>
            <pc:sldMk cId="782352868" sldId="259"/>
            <ac:spMk id="3" creationId="{B6AF9002-1A5C-EE2E-D8C5-AB0BD7EA91A3}"/>
          </ac:spMkLst>
        </pc:spChg>
        <pc:spChg chg="del">
          <ac:chgData name="Red Kite" userId="4122a365f88f2a68" providerId="LiveId" clId="{E81C9A69-129E-4426-9194-5A8D288440F4}" dt="2023-09-02T02:31:32.243" v="298" actId="478"/>
          <ac:spMkLst>
            <pc:docMk/>
            <pc:sldMk cId="782352868" sldId="259"/>
            <ac:spMk id="6" creationId="{5F561EA6-CE07-D882-08EA-866F76968DC7}"/>
          </ac:spMkLst>
        </pc:spChg>
      </pc:sldChg>
      <pc:sldChg chg="modSp mod modAnim">
        <pc:chgData name="Red Kite" userId="4122a365f88f2a68" providerId="LiveId" clId="{E81C9A69-129E-4426-9194-5A8D288440F4}" dt="2023-09-02T02:43:06.004" v="762"/>
        <pc:sldMkLst>
          <pc:docMk/>
          <pc:sldMk cId="1204999181" sldId="260"/>
        </pc:sldMkLst>
        <pc:spChg chg="mod">
          <ac:chgData name="Red Kite" userId="4122a365f88f2a68" providerId="LiveId" clId="{E81C9A69-129E-4426-9194-5A8D288440F4}" dt="2023-09-02T02:29:33.720" v="162"/>
          <ac:spMkLst>
            <pc:docMk/>
            <pc:sldMk cId="1204999181" sldId="260"/>
            <ac:spMk id="2" creationId="{04A220F3-0783-51B7-17B4-1432E130B2CF}"/>
          </ac:spMkLst>
        </pc:spChg>
        <pc:spChg chg="mod">
          <ac:chgData name="Red Kite" userId="4122a365f88f2a68" providerId="LiveId" clId="{E81C9A69-129E-4426-9194-5A8D288440F4}" dt="2023-09-02T02:34:57.999" v="503" actId="20577"/>
          <ac:spMkLst>
            <pc:docMk/>
            <pc:sldMk cId="1204999181" sldId="260"/>
            <ac:spMk id="3" creationId="{B6AF9002-1A5C-EE2E-D8C5-AB0BD7EA91A3}"/>
          </ac:spMkLst>
        </pc:spChg>
      </pc:sldChg>
      <pc:sldChg chg="modSp mod modAnim">
        <pc:chgData name="Red Kite" userId="4122a365f88f2a68" providerId="LiveId" clId="{E81C9A69-129E-4426-9194-5A8D288440F4}" dt="2023-09-02T02:43:29.265" v="767"/>
        <pc:sldMkLst>
          <pc:docMk/>
          <pc:sldMk cId="1946613093" sldId="261"/>
        </pc:sldMkLst>
        <pc:spChg chg="mod">
          <ac:chgData name="Red Kite" userId="4122a365f88f2a68" providerId="LiveId" clId="{E81C9A69-129E-4426-9194-5A8D288440F4}" dt="2023-09-02T02:29:38.464" v="163"/>
          <ac:spMkLst>
            <pc:docMk/>
            <pc:sldMk cId="1946613093" sldId="261"/>
            <ac:spMk id="2" creationId="{04A220F3-0783-51B7-17B4-1432E130B2CF}"/>
          </ac:spMkLst>
        </pc:spChg>
        <pc:spChg chg="mod">
          <ac:chgData name="Red Kite" userId="4122a365f88f2a68" providerId="LiveId" clId="{E81C9A69-129E-4426-9194-5A8D288440F4}" dt="2023-09-02T02:40:49.972" v="727" actId="207"/>
          <ac:spMkLst>
            <pc:docMk/>
            <pc:sldMk cId="1946613093" sldId="261"/>
            <ac:spMk id="3" creationId="{B6AF9002-1A5C-EE2E-D8C5-AB0BD7EA91A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B6FEC3-32A4-A19D-13E6-A309DE994E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-23247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/>
              <a:t>Words Matter:</a:t>
            </a:r>
          </a:p>
          <a:p>
            <a:r>
              <a:rPr lang="en-US" b="1" dirty="0"/>
              <a:t>Top 10 Effective Documentation Strategies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928506-3613-5019-8C55-30FC96769A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67220-092D-4919-81F7-474F892B92B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C09BF-CBDD-0405-4204-DB1BC13A6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 u="sng" dirty="0">
                <a:solidFill>
                  <a:srgbClr val="C00000"/>
                </a:solidFill>
              </a:rPr>
              <a:t>www.RedKiteRising.com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D04E6-B84B-90EE-C50C-3E75C044E6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E6B3E-3952-47A2-9EF0-226F8AD55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14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/>
          <p:cNvSpPr/>
          <p:nvPr/>
        </p:nvSpPr>
        <p:spPr bwMode="auto">
          <a:xfrm>
            <a:off x="984250" y="-4763"/>
            <a:ext cx="1063625" cy="2782888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3" name="Freeform 7"/>
          <p:cNvSpPr/>
          <p:nvPr/>
        </p:nvSpPr>
        <p:spPr bwMode="auto">
          <a:xfrm>
            <a:off x="546100" y="-4763"/>
            <a:ext cx="1035050" cy="2673350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</p:sp>
      <p:sp>
        <p:nvSpPr>
          <p:cNvPr id="24" name="Freeform 9"/>
          <p:cNvSpPr/>
          <p:nvPr/>
        </p:nvSpPr>
        <p:spPr bwMode="auto">
          <a:xfrm>
            <a:off x="546100" y="2582862"/>
            <a:ext cx="2693987" cy="4275138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  <p:sp>
        <p:nvSpPr>
          <p:cNvPr id="25" name="Freeform 10"/>
          <p:cNvSpPr/>
          <p:nvPr/>
        </p:nvSpPr>
        <p:spPr bwMode="auto">
          <a:xfrm>
            <a:off x="989012" y="2692400"/>
            <a:ext cx="3332162" cy="4165600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6" name="Freeform 11"/>
          <p:cNvSpPr/>
          <p:nvPr/>
        </p:nvSpPr>
        <p:spPr bwMode="auto">
          <a:xfrm>
            <a:off x="984250" y="2687637"/>
            <a:ext cx="4576762" cy="4170363"/>
          </a:xfrm>
          <a:custGeom>
            <a:avLst/>
            <a:gdLst/>
            <a:ahLst/>
            <a:cxnLst/>
            <a:rect l="0" t="0" r="r" b="b"/>
            <a:pathLst>
              <a:path w="2883" h="2627">
                <a:moveTo>
                  <a:pt x="0" y="0"/>
                </a:moveTo>
                <a:lnTo>
                  <a:pt x="3" y="3"/>
                </a:lnTo>
                <a:lnTo>
                  <a:pt x="2102" y="2627"/>
                </a:lnTo>
                <a:lnTo>
                  <a:pt x="2883" y="2627"/>
                </a:lnTo>
                <a:lnTo>
                  <a:pt x="225" y="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7" name="Freeform 12"/>
          <p:cNvSpPr/>
          <p:nvPr/>
        </p:nvSpPr>
        <p:spPr bwMode="auto">
          <a:xfrm>
            <a:off x="546100" y="2578100"/>
            <a:ext cx="3584575" cy="427990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 profile of a person's head&#10;&#10;Description automatically generated">
            <a:extLst>
              <a:ext uri="{FF2B5EF4-FFF2-40B4-BE49-F238E27FC236}">
                <a16:creationId xmlns:a16="http://schemas.microsoft.com/office/drawing/2014/main" id="{59111F9D-D7AE-8CC2-5978-B7E122D2A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171" y="5637750"/>
            <a:ext cx="473602" cy="947204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7E8179E-A3E6-1FD8-6C54-25B0AAD751F2}"/>
              </a:ext>
            </a:extLst>
          </p:cNvPr>
          <p:cNvSpPr txBox="1">
            <a:spLocks/>
          </p:cNvSpPr>
          <p:nvPr userDrawn="1"/>
        </p:nvSpPr>
        <p:spPr>
          <a:xfrm>
            <a:off x="4374498" y="5756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i="0" kern="12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www.RedKiteRising.com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4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A9D110-14BD-4F1C-3838-B1DEF2A88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338215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783E243-9E56-3334-8B1C-EC238704F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298445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94626F5-DC6B-1505-A3AE-10D3175DD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421752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93157E2-D845-0BBC-3CAA-FB6D42DA9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1683682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C2560A-0386-03FA-CEB5-B709F0EE9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3499233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9D156DD-B8E3-AE16-C7AC-59133F6FC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70901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A62FC21-6A9B-0795-8C7C-E339344EC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3057235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0744CCE-0DEC-37BE-EFF9-AB6FF6126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141237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2BEE7F-7370-A236-9FCB-D0F75BD88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64862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606AC3E-4BD4-5351-55F0-5C5AEE89C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300173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745CBB-B963-D9C4-58EC-5A2E25B8F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122358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E04DDEC-B90E-C4FE-F355-7B041FDDC96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33318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F376BB-53E2-FE1C-F667-DCE4CD921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29954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5F88D-4047-9840-0E60-413E826EF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244988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73D042-BFB6-E82C-20DD-AD6DF504A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192013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E62547-94CC-42FF-DDE8-5FB398F96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</p:spTree>
    <p:extLst>
      <p:ext uri="{BB962C8B-B14F-4D97-AF65-F5344CB8AC3E}">
        <p14:creationId xmlns:p14="http://schemas.microsoft.com/office/powerpoint/2010/main" val="126571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rofile of a person's head&#10;&#10;Description automatically generated">
            <a:extLst>
              <a:ext uri="{FF2B5EF4-FFF2-40B4-BE49-F238E27FC236}">
                <a16:creationId xmlns:a16="http://schemas.microsoft.com/office/drawing/2014/main" id="{4B007B07-B28F-F65B-A15B-52AC618E15B1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445" y="5652141"/>
            <a:ext cx="420046" cy="84009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www.RedKiteRising.com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E9087D-61EF-47E1-BE4F-92F6B8383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6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fer@redkiterising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CD4A-119A-E1FB-720A-0ABCFF585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298" y="977444"/>
            <a:ext cx="9057535" cy="2616199"/>
          </a:xfrm>
        </p:spPr>
        <p:txBody>
          <a:bodyPr>
            <a:normAutofit/>
          </a:bodyPr>
          <a:lstStyle/>
          <a:p>
            <a:pPr algn="ctr"/>
            <a:r>
              <a:rPr lang="en-US" sz="5400" b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Matter:</a:t>
            </a:r>
            <a:br>
              <a:rPr lang="en-US" sz="5400" b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10 Effective Documentation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585115-59B5-B5B4-21C0-667515AD8004}"/>
              </a:ext>
            </a:extLst>
          </p:cNvPr>
          <p:cNvSpPr txBox="1"/>
          <p:nvPr/>
        </p:nvSpPr>
        <p:spPr>
          <a:xfrm>
            <a:off x="5234651" y="4045352"/>
            <a:ext cx="3252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Jennifer Bouman-Steagall</a:t>
            </a:r>
          </a:p>
          <a:p>
            <a:pPr algn="ctr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n-US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Employment Law</a:t>
            </a:r>
          </a:p>
        </p:txBody>
      </p:sp>
    </p:spTree>
    <p:extLst>
      <p:ext uri="{BB962C8B-B14F-4D97-AF65-F5344CB8AC3E}">
        <p14:creationId xmlns:p14="http://schemas.microsoft.com/office/powerpoint/2010/main" val="150602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20F3-0783-51B7-17B4-1432E130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30214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10 Documentation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9002-1A5C-EE2E-D8C5-AB0BD7EA9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185" y="1956128"/>
            <a:ext cx="9575838" cy="4357862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It’s Not a Crisis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Your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 Vision</a:t>
            </a:r>
          </a:p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Breadcrumbs</a:t>
            </a:r>
          </a:p>
          <a:p>
            <a:pPr marL="742950" indent="-742950">
              <a:spcBef>
                <a:spcPts val="1200"/>
              </a:spcBef>
              <a:buAutoNum type="arabicPeriod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678603-88BD-363E-DB2A-A33AF102D29F}"/>
              </a:ext>
            </a:extLst>
          </p:cNvPr>
          <p:cNvSpPr/>
          <p:nvPr/>
        </p:nvSpPr>
        <p:spPr>
          <a:xfrm>
            <a:off x="2928395" y="1371600"/>
            <a:ext cx="7135792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7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20F3-0783-51B7-17B4-1432E130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30214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10 Documentation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9002-1A5C-EE2E-D8C5-AB0BD7EA9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185" y="1882813"/>
            <a:ext cx="9575838" cy="3354731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 startAt="5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Your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 startAt="5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Creating “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Exhibit A”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 startAt="5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Pass =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Write, Don’t Think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678603-88BD-363E-DB2A-A33AF102D29F}"/>
              </a:ext>
            </a:extLst>
          </p:cNvPr>
          <p:cNvSpPr/>
          <p:nvPr/>
        </p:nvSpPr>
        <p:spPr>
          <a:xfrm>
            <a:off x="2928395" y="1371600"/>
            <a:ext cx="7135792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5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20F3-0783-51B7-17B4-1432E130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30214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10 Documentation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9002-1A5C-EE2E-D8C5-AB0BD7EA9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533645"/>
            <a:ext cx="9575838" cy="4097439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 startAt="8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It</a:t>
            </a:r>
          </a:p>
          <a:p>
            <a:pPr marL="742950" indent="-742950">
              <a:spcBef>
                <a:spcPts val="1200"/>
              </a:spcBef>
              <a:spcAft>
                <a:spcPts val="3000"/>
              </a:spcAft>
              <a:buFont typeface="+mj-lt"/>
              <a:buAutoNum type="arabicParenR" startAt="8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 Quotations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spcBef>
                <a:spcPts val="1200"/>
              </a:spcBef>
              <a:spcAft>
                <a:spcPts val="1800"/>
              </a:spcAft>
              <a:buFont typeface="+mj-lt"/>
              <a:buAutoNum type="arabicParenR" startAt="10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Avoid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Protected Class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678603-88BD-363E-DB2A-A33AF102D29F}"/>
              </a:ext>
            </a:extLst>
          </p:cNvPr>
          <p:cNvSpPr/>
          <p:nvPr/>
        </p:nvSpPr>
        <p:spPr>
          <a:xfrm>
            <a:off x="2928395" y="1371600"/>
            <a:ext cx="7135792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9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20F3-0783-51B7-17B4-1432E130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30214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10 Documentation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9002-1A5C-EE2E-D8C5-AB0BD7EA9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533645"/>
            <a:ext cx="9575838" cy="457489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Tip #1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Create safe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space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doodles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Tip #2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 Potato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Dr.’s notes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Tip #3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Document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verbal/oral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warnings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Tip #4: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Not Be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Late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678603-88BD-363E-DB2A-A33AF102D29F}"/>
              </a:ext>
            </a:extLst>
          </p:cNvPr>
          <p:cNvSpPr/>
          <p:nvPr/>
        </p:nvSpPr>
        <p:spPr>
          <a:xfrm>
            <a:off x="2928395" y="1371600"/>
            <a:ext cx="7135792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CD4A-119A-E1FB-720A-0ABCFF585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298" y="977445"/>
            <a:ext cx="9057535" cy="1534262"/>
          </a:xfrm>
        </p:spPr>
        <p:txBody>
          <a:bodyPr>
            <a:normAutofit/>
          </a:bodyPr>
          <a:lstStyle/>
          <a:p>
            <a:pPr algn="ctr"/>
            <a:r>
              <a:rPr lang="en-US" sz="7200" b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US" sz="7200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585115-59B5-B5B4-21C0-667515AD8004}"/>
              </a:ext>
            </a:extLst>
          </p:cNvPr>
          <p:cNvSpPr txBox="1"/>
          <p:nvPr/>
        </p:nvSpPr>
        <p:spPr>
          <a:xfrm>
            <a:off x="4169778" y="2837660"/>
            <a:ext cx="5477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Jennifer Bouman-Steagall</a:t>
            </a:r>
          </a:p>
          <a:p>
            <a:pPr algn="ctr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Kite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Employment Law</a:t>
            </a:r>
            <a:b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Jennifer@redkiterising.com</a:t>
            </a:r>
            <a:b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503.704.4991</a:t>
            </a:r>
          </a:p>
        </p:txBody>
      </p:sp>
    </p:spTree>
    <p:extLst>
      <p:ext uri="{BB962C8B-B14F-4D97-AF65-F5344CB8AC3E}">
        <p14:creationId xmlns:p14="http://schemas.microsoft.com/office/powerpoint/2010/main" val="2846785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90</TotalTime>
  <Words>136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Parallax</vt:lpstr>
      <vt:lpstr>Words Matter: Top 10 Effective Documentation Strategies</vt:lpstr>
      <vt:lpstr>Top 10 Documentation Strategies</vt:lpstr>
      <vt:lpstr>Top 10 Documentation Strategies</vt:lpstr>
      <vt:lpstr>Top 10 Documentation Strategies</vt:lpstr>
      <vt:lpstr>Top 10 Documentation Strategies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 Kite</dc:creator>
  <cp:lastModifiedBy>Red Kite</cp:lastModifiedBy>
  <cp:revision>3</cp:revision>
  <dcterms:created xsi:type="dcterms:W3CDTF">2023-09-01T02:57:27Z</dcterms:created>
  <dcterms:modified xsi:type="dcterms:W3CDTF">2023-09-02T02:43:31Z</dcterms:modified>
</cp:coreProperties>
</file>